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58" r:id="rId5"/>
    <p:sldId id="260" r:id="rId6"/>
    <p:sldId id="261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explosion val="25"/>
          <c:cat>
            <c:strRef>
              <c:f>Tabelle1!$B$11:$B$14</c:f>
              <c:strCache>
                <c:ptCount val="4"/>
                <c:pt idx="0">
                  <c:v>Audit &amp; Assurance</c:v>
                </c:pt>
                <c:pt idx="1">
                  <c:v>Tax &amp; Legal</c:v>
                </c:pt>
                <c:pt idx="2">
                  <c:v>Business Advisory</c:v>
                </c:pt>
                <c:pt idx="3">
                  <c:v>Accounting</c:v>
                </c:pt>
              </c:strCache>
            </c:strRef>
          </c:cat>
          <c:val>
            <c:numRef>
              <c:f>Tabelle1!$C$11:$C$14</c:f>
              <c:numCache>
                <c:formatCode>0%</c:formatCode>
                <c:ptCount val="4"/>
                <c:pt idx="0">
                  <c:v>0.35</c:v>
                </c:pt>
                <c:pt idx="1">
                  <c:v>0.25</c:v>
                </c:pt>
                <c:pt idx="2">
                  <c:v>0.1</c:v>
                </c:pt>
                <c:pt idx="3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78AA-771A-4365-A44F-34C252C895DA}" type="datetimeFigureOut">
              <a:rPr lang="de-CH" smtClean="0"/>
              <a:t>14.09.2016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961B-8865-4990-A6F8-16ACCE38735D}" type="slidenum">
              <a:rPr lang="de-CH" smtClean="0"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02145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78AA-771A-4365-A44F-34C252C895DA}" type="datetimeFigureOut">
              <a:rPr lang="de-CH" smtClean="0"/>
              <a:t>14.09.2016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961B-8865-4990-A6F8-16ACCE38735D}" type="slidenum">
              <a:rPr lang="de-CH" smtClean="0"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74846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78AA-771A-4365-A44F-34C252C895DA}" type="datetimeFigureOut">
              <a:rPr lang="de-CH" smtClean="0"/>
              <a:t>14.09.2016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961B-8865-4990-A6F8-16ACCE38735D}" type="slidenum">
              <a:rPr lang="de-CH" smtClean="0"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38544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78AA-771A-4365-A44F-34C252C895DA}" type="datetimeFigureOut">
              <a:rPr lang="de-CH" smtClean="0"/>
              <a:t>14.09.2016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961B-8865-4990-A6F8-16ACCE38735D}" type="slidenum">
              <a:rPr lang="de-CH" smtClean="0"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4285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78AA-771A-4365-A44F-34C252C895DA}" type="datetimeFigureOut">
              <a:rPr lang="de-CH" smtClean="0"/>
              <a:t>14.09.2016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961B-8865-4990-A6F8-16ACCE38735D}" type="slidenum">
              <a:rPr lang="de-CH" smtClean="0"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57418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78AA-771A-4365-A44F-34C252C895DA}" type="datetimeFigureOut">
              <a:rPr lang="de-CH" smtClean="0"/>
              <a:t>14.09.2016</a:t>
            </a:fld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961B-8865-4990-A6F8-16ACCE38735D}" type="slidenum">
              <a:rPr lang="de-CH" smtClean="0"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07266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78AA-771A-4365-A44F-34C252C895DA}" type="datetimeFigureOut">
              <a:rPr lang="de-CH" smtClean="0"/>
              <a:t>14.09.2016</a:t>
            </a:fld>
            <a:endParaRPr lang="de-CH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961B-8865-4990-A6F8-16ACCE38735D}" type="slidenum">
              <a:rPr lang="de-CH" smtClean="0"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03286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78AA-771A-4365-A44F-34C252C895DA}" type="datetimeFigureOut">
              <a:rPr lang="de-CH" smtClean="0"/>
              <a:t>14.09.2016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961B-8865-4990-A6F8-16ACCE38735D}" type="slidenum">
              <a:rPr lang="de-CH" smtClean="0"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89631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78AA-771A-4365-A44F-34C252C895DA}" type="datetimeFigureOut">
              <a:rPr lang="de-CH" smtClean="0"/>
              <a:t>14.09.2016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961B-8865-4990-A6F8-16ACCE38735D}" type="slidenum">
              <a:rPr lang="de-CH" smtClean="0"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46572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78AA-771A-4365-A44F-34C252C895DA}" type="datetimeFigureOut">
              <a:rPr lang="de-CH" smtClean="0"/>
              <a:t>14.09.2016</a:t>
            </a:fld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961B-8865-4990-A6F8-16ACCE38735D}" type="slidenum">
              <a:rPr lang="de-CH" smtClean="0"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10418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78AA-771A-4365-A44F-34C252C895DA}" type="datetimeFigureOut">
              <a:rPr lang="de-CH" smtClean="0"/>
              <a:t>14.09.2016</a:t>
            </a:fld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961B-8865-4990-A6F8-16ACCE38735D}" type="slidenum">
              <a:rPr lang="de-CH" smtClean="0"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64695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078AA-771A-4365-A44F-34C252C895DA}" type="datetimeFigureOut">
              <a:rPr lang="de-CH" smtClean="0"/>
              <a:t>14.09.2016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4961B-8865-4990-A6F8-16ACCE38735D}" type="slidenum">
              <a:rPr lang="de-CH" smtClean="0"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3015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hyperlink" Target="http://www.expertsuisse.ch/dynasite.cfm?dsmid=506656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 smtClean="0"/>
              <a:t> </a:t>
            </a:r>
            <a:endParaRPr lang="de-CH" dirty="0"/>
          </a:p>
        </p:txBody>
      </p:sp>
      <p:pic>
        <p:nvPicPr>
          <p:cNvPr id="1035" name="Picture 11" descr="Bildergebnis für switzerland fl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76374"/>
            <a:ext cx="609600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76981"/>
            <a:ext cx="4356484" cy="290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225" y="1704381"/>
            <a:ext cx="5735551" cy="34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697" y="1676311"/>
            <a:ext cx="5608605" cy="350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Bildergebnis für schwing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1676805"/>
            <a:ext cx="5256584" cy="350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712" y="1484784"/>
            <a:ext cx="5184576" cy="3888432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9702" y="1633241"/>
            <a:ext cx="5364596" cy="359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4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r>
              <a:rPr lang="de-CH" dirty="0" smtClean="0">
                <a:solidFill>
                  <a:prstClr val="black"/>
                </a:solidFill>
              </a:rPr>
              <a:t>Internal </a:t>
            </a:r>
            <a:r>
              <a:rPr lang="de-CH" dirty="0" err="1" smtClean="0">
                <a:solidFill>
                  <a:prstClr val="black"/>
                </a:solidFill>
              </a:rPr>
              <a:t>Challenges</a:t>
            </a:r>
            <a:endParaRPr lang="de-CH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2309849"/>
            <a:ext cx="5473452" cy="306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06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r>
              <a:rPr lang="de-CH" dirty="0" smtClean="0">
                <a:solidFill>
                  <a:prstClr val="black"/>
                </a:solidFill>
              </a:rPr>
              <a:t>Internal </a:t>
            </a:r>
            <a:r>
              <a:rPr lang="de-CH" dirty="0" err="1" smtClean="0">
                <a:solidFill>
                  <a:prstClr val="black"/>
                </a:solidFill>
              </a:rPr>
              <a:t>Challenges</a:t>
            </a:r>
            <a:endParaRPr lang="de-CH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572" y="1916832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1008"/>
            <a:ext cx="4593432" cy="306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6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r>
              <a:rPr lang="de-CH" dirty="0" err="1" smtClean="0">
                <a:solidFill>
                  <a:prstClr val="black"/>
                </a:solidFill>
              </a:rPr>
              <a:t>What</a:t>
            </a:r>
            <a:r>
              <a:rPr lang="de-CH" dirty="0" smtClean="0">
                <a:solidFill>
                  <a:prstClr val="black"/>
                </a:solidFill>
              </a:rPr>
              <a:t> </a:t>
            </a:r>
            <a:r>
              <a:rPr lang="de-CH" dirty="0" err="1" smtClean="0">
                <a:solidFill>
                  <a:prstClr val="black"/>
                </a:solidFill>
              </a:rPr>
              <a:t>we</a:t>
            </a:r>
            <a:r>
              <a:rPr lang="de-CH" dirty="0" smtClean="0">
                <a:solidFill>
                  <a:prstClr val="black"/>
                </a:solidFill>
              </a:rPr>
              <a:t> do</a:t>
            </a:r>
            <a:endParaRPr lang="de-CH" dirty="0"/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2148178072"/>
              </p:ext>
            </p:extLst>
          </p:nvPr>
        </p:nvGraphicFramePr>
        <p:xfrm>
          <a:off x="1043608" y="1772816"/>
          <a:ext cx="705678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4704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r>
              <a:rPr lang="de-CH" dirty="0" smtClean="0">
                <a:solidFill>
                  <a:prstClr val="black"/>
                </a:solidFill>
              </a:rPr>
              <a:t>Recent &amp; Current Projects</a:t>
            </a:r>
            <a:endParaRPr lang="de-CH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100" y="2274912"/>
            <a:ext cx="5125800" cy="353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27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r>
              <a:rPr lang="de-CH" dirty="0" smtClean="0">
                <a:solidFill>
                  <a:prstClr val="black"/>
                </a:solidFill>
              </a:rPr>
              <a:t>Recent &amp; Current Projects</a:t>
            </a:r>
            <a:endParaRPr lang="de-CH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969" y="1916832"/>
            <a:ext cx="6168062" cy="410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29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r>
              <a:rPr lang="de-CH" dirty="0" smtClean="0">
                <a:solidFill>
                  <a:prstClr val="black"/>
                </a:solidFill>
              </a:rPr>
              <a:t>Recent &amp; Current Projects</a:t>
            </a:r>
            <a:endParaRPr lang="de-CH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916832"/>
            <a:ext cx="6179743" cy="410445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06233"/>
            <a:ext cx="3083677" cy="206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30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r>
              <a:rPr lang="de-CH" dirty="0" smtClean="0">
                <a:solidFill>
                  <a:prstClr val="black"/>
                </a:solidFill>
              </a:rPr>
              <a:t>Recent &amp; Current Projects</a:t>
            </a:r>
            <a:endParaRPr lang="de-CH" dirty="0"/>
          </a:p>
        </p:txBody>
      </p:sp>
      <p:pic>
        <p:nvPicPr>
          <p:cNvPr id="17410" name="Picture 2" descr="Bildergebnis für raststätte knonaueam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53530"/>
            <a:ext cx="6048672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345" y="5139655"/>
            <a:ext cx="12382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75" y="5131717"/>
            <a:ext cx="1292225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63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r>
              <a:rPr lang="de-CH" dirty="0" smtClean="0">
                <a:solidFill>
                  <a:prstClr val="black"/>
                </a:solidFill>
              </a:rPr>
              <a:t>Recent &amp; Current Projects</a:t>
            </a:r>
            <a:endParaRPr lang="de-CH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84" y="1978508"/>
            <a:ext cx="6496031" cy="430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http://www.chint.org/images/it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69" y="5471554"/>
            <a:ext cx="123825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474473"/>
            <a:ext cx="1292225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06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 smtClean="0"/>
              <a:t> 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4154016"/>
          </a:xfrm>
        </p:spPr>
        <p:txBody>
          <a:bodyPr/>
          <a:lstStyle/>
          <a:p>
            <a:r>
              <a:rPr lang="de-CH" sz="4400" dirty="0" err="1" smtClean="0">
                <a:solidFill>
                  <a:prstClr val="black"/>
                </a:solidFill>
                <a:ea typeface="+mj-ea"/>
                <a:cs typeface="+mj-cs"/>
              </a:rPr>
              <a:t>Thank</a:t>
            </a:r>
            <a:r>
              <a:rPr lang="de-CH" sz="4400" dirty="0" smtClean="0">
                <a:solidFill>
                  <a:prstClr val="black"/>
                </a:solidFill>
                <a:ea typeface="+mj-ea"/>
                <a:cs typeface="+mj-cs"/>
              </a:rPr>
              <a:t> you </a:t>
            </a:r>
            <a:endParaRPr lang="de-CH" dirty="0"/>
          </a:p>
        </p:txBody>
      </p:sp>
      <p:pic>
        <p:nvPicPr>
          <p:cNvPr id="5" name="Bild 1" descr="Joomla!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64904"/>
            <a:ext cx="2160240" cy="146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62760"/>
            <a:ext cx="7013003" cy="522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63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 smtClean="0"/>
              <a:t> </a:t>
            </a:r>
            <a:endParaRPr lang="de-CH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3933056"/>
            <a:ext cx="5112568" cy="294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503666"/>
            <a:ext cx="4139952" cy="238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0"/>
            <a:ext cx="4464496" cy="2636912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243408"/>
            <a:ext cx="4716017" cy="2780929"/>
          </a:xfrm>
          <a:prstGeom prst="rect">
            <a:avLst/>
          </a:prstGeom>
        </p:spPr>
      </p:pic>
      <p:pic>
        <p:nvPicPr>
          <p:cNvPr id="11" name="Picture 7" descr="Bildergebnis für schwing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79"/>
            <a:ext cx="3779911" cy="247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04864"/>
            <a:ext cx="3671392" cy="235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Bildergebnis für switzerland fla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2" y="1783504"/>
            <a:ext cx="5137156" cy="329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90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 smtClean="0"/>
              <a:t> 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3145904"/>
          </a:xfrm>
        </p:spPr>
        <p:txBody>
          <a:bodyPr/>
          <a:lstStyle/>
          <a:p>
            <a:r>
              <a:rPr lang="de-CH" sz="3600" dirty="0" smtClean="0">
                <a:solidFill>
                  <a:schemeClr val="tx1"/>
                </a:solidFill>
              </a:rPr>
              <a:t>Member </a:t>
            </a:r>
            <a:r>
              <a:rPr lang="de-CH" sz="3600" dirty="0" err="1" smtClean="0">
                <a:solidFill>
                  <a:schemeClr val="tx1"/>
                </a:solidFill>
              </a:rPr>
              <a:t>of</a:t>
            </a:r>
            <a:r>
              <a:rPr lang="de-CH" sz="3600" dirty="0" smtClean="0">
                <a:solidFill>
                  <a:schemeClr val="tx1"/>
                </a:solidFill>
              </a:rPr>
              <a:t> </a:t>
            </a:r>
          </a:p>
          <a:p>
            <a:endParaRPr lang="de-CH" dirty="0"/>
          </a:p>
          <a:p>
            <a:endParaRPr lang="de-CH" dirty="0" smtClean="0">
              <a:solidFill>
                <a:schemeClr val="tx1"/>
              </a:solidFill>
            </a:endParaRPr>
          </a:p>
          <a:p>
            <a:r>
              <a:rPr lang="de-CH" sz="3600" dirty="0">
                <a:solidFill>
                  <a:schemeClr val="tx1"/>
                </a:solidFill>
              </a:rPr>
              <a:t>&amp;</a:t>
            </a:r>
            <a:r>
              <a:rPr lang="de-CH" sz="3600" dirty="0" smtClean="0">
                <a:solidFill>
                  <a:schemeClr val="tx1"/>
                </a:solidFill>
              </a:rPr>
              <a:t> </a:t>
            </a:r>
            <a:endParaRPr lang="de-CH" sz="36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5328592" cy="400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ild 1" descr="Joomla!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3667496"/>
            <a:ext cx="1800201" cy="134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 3" descr="EXPERTsuisse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097" y="4293096"/>
            <a:ext cx="2393271" cy="464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09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rgo Consili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91" y="173132"/>
            <a:ext cx="20288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rgo Consil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8" y="3573016"/>
            <a:ext cx="20288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67" y="3068960"/>
            <a:ext cx="2005732" cy="304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Argo Consili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77" y="201052"/>
            <a:ext cx="20288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63934"/>
            <a:ext cx="20288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74956"/>
            <a:ext cx="20288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623" y="3501008"/>
            <a:ext cx="20288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29726"/>
            <a:ext cx="20288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3957"/>
            <a:ext cx="4464496" cy="617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043608" y="1556792"/>
            <a:ext cx="73448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de-CH" sz="4000" dirty="0" smtClean="0">
                <a:latin typeface="+mj-lt"/>
                <a:ea typeface="+mj-ea"/>
                <a:cs typeface="+mj-cs"/>
              </a:rPr>
              <a:t>Corporation</a:t>
            </a:r>
            <a:endParaRPr lang="de-CH" sz="4000" dirty="0">
              <a:latin typeface="+mj-lt"/>
              <a:ea typeface="+mj-ea"/>
              <a:cs typeface="+mj-cs"/>
            </a:endParaRPr>
          </a:p>
          <a:p>
            <a:pPr algn="ctr"/>
            <a:r>
              <a:rPr lang="de-CH" sz="2400" dirty="0" smtClean="0"/>
              <a:t>Corpus – being a body, </a:t>
            </a:r>
            <a:r>
              <a:rPr lang="en-GB" sz="2400" dirty="0" smtClean="0"/>
              <a:t> </a:t>
            </a:r>
          </a:p>
          <a:p>
            <a:pPr algn="ctr"/>
            <a:r>
              <a:rPr lang="en-GB" sz="2400" dirty="0" smtClean="0"/>
              <a:t>a community dedicated to each other. </a:t>
            </a:r>
          </a:p>
        </p:txBody>
      </p:sp>
      <p:sp>
        <p:nvSpPr>
          <p:cNvPr id="9" name="Rechteck 8"/>
          <p:cNvSpPr/>
          <p:nvPr/>
        </p:nvSpPr>
        <p:spPr>
          <a:xfrm>
            <a:off x="971600" y="3293988"/>
            <a:ext cx="73448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de-CH" sz="4000" dirty="0" smtClean="0">
                <a:latin typeface="+mj-lt"/>
                <a:ea typeface="+mj-ea"/>
                <a:cs typeface="+mj-cs"/>
              </a:rPr>
              <a:t>Company</a:t>
            </a:r>
            <a:endParaRPr lang="de-CH" sz="2400" dirty="0"/>
          </a:p>
          <a:p>
            <a:pPr algn="ctr"/>
            <a:r>
              <a:rPr lang="de-CH" sz="2400" dirty="0"/>
              <a:t>Companio – having a companion, one who eats bread [</a:t>
            </a:r>
            <a:r>
              <a:rPr lang="de-CH" sz="2400" i="1" dirty="0"/>
              <a:t>pane</a:t>
            </a:r>
            <a:r>
              <a:rPr lang="de-CH" sz="2400" dirty="0"/>
              <a:t>] with you.</a:t>
            </a:r>
            <a:endParaRPr lang="en-GB" sz="2400" dirty="0" smtClean="0"/>
          </a:p>
        </p:txBody>
      </p:sp>
      <p:sp>
        <p:nvSpPr>
          <p:cNvPr id="10" name="Rechteck 9"/>
          <p:cNvSpPr/>
          <p:nvPr/>
        </p:nvSpPr>
        <p:spPr>
          <a:xfrm>
            <a:off x="1065961" y="4941168"/>
            <a:ext cx="734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de-CH" sz="4000" dirty="0" smtClean="0">
                <a:latin typeface="+mj-lt"/>
                <a:ea typeface="+mj-ea"/>
                <a:cs typeface="+mj-cs"/>
              </a:rPr>
              <a:t>Consilium</a:t>
            </a:r>
            <a:endParaRPr lang="de-CH" dirty="0" smtClean="0"/>
          </a:p>
          <a:p>
            <a:pPr algn="ctr"/>
            <a:r>
              <a:rPr lang="de-CH" sz="2400" dirty="0" smtClean="0"/>
              <a:t>Council, advisory board for our clients.</a:t>
            </a:r>
            <a:endParaRPr lang="en-GB" sz="2400" dirty="0" smtClean="0"/>
          </a:p>
        </p:txBody>
      </p:sp>
      <p:sp>
        <p:nvSpPr>
          <p:cNvPr id="11" name="Rechteck 10"/>
          <p:cNvSpPr/>
          <p:nvPr/>
        </p:nvSpPr>
        <p:spPr>
          <a:xfrm>
            <a:off x="942675" y="620688"/>
            <a:ext cx="73448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de-CH" sz="4400" dirty="0" smtClean="0">
                <a:latin typeface="+mj-lt"/>
                <a:ea typeface="+mj-ea"/>
                <a:cs typeface="+mj-cs"/>
              </a:rPr>
              <a:t>Our Mission Statement</a:t>
            </a:r>
          </a:p>
          <a:p>
            <a:pPr algn="ctr">
              <a:spcBef>
                <a:spcPct val="0"/>
              </a:spcBef>
            </a:pPr>
            <a:r>
              <a:rPr lang="de-CH" sz="4400" dirty="0" smtClean="0">
                <a:latin typeface="+mj-lt"/>
                <a:ea typeface="+mj-ea"/>
                <a:cs typeface="+mj-cs"/>
              </a:rPr>
              <a:t> 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17232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r>
              <a:rPr lang="de-CH" dirty="0" err="1" smtClean="0"/>
              <a:t>External</a:t>
            </a:r>
            <a:r>
              <a:rPr lang="de-CH" dirty="0" smtClean="0"/>
              <a:t> </a:t>
            </a:r>
            <a:r>
              <a:rPr lang="de-CH" dirty="0" err="1" smtClean="0"/>
              <a:t>Challenges</a:t>
            </a:r>
            <a:endParaRPr lang="de-CH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060849"/>
            <a:ext cx="4824536" cy="3220378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3429001"/>
            <a:ext cx="4763747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6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r>
              <a:rPr lang="de-CH" dirty="0" err="1" smtClean="0">
                <a:solidFill>
                  <a:prstClr val="black"/>
                </a:solidFill>
              </a:rPr>
              <a:t>External</a:t>
            </a:r>
            <a:r>
              <a:rPr lang="de-CH" dirty="0" smtClean="0">
                <a:solidFill>
                  <a:prstClr val="black"/>
                </a:solidFill>
              </a:rPr>
              <a:t> </a:t>
            </a:r>
            <a:r>
              <a:rPr lang="de-CH" dirty="0" err="1" smtClean="0">
                <a:solidFill>
                  <a:prstClr val="black"/>
                </a:solidFill>
              </a:rPr>
              <a:t>Challenges</a:t>
            </a:r>
            <a:endParaRPr lang="de-CH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4225311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488" y="3559067"/>
            <a:ext cx="4304928" cy="303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38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r>
              <a:rPr lang="de-CH" dirty="0" err="1" smtClean="0">
                <a:solidFill>
                  <a:prstClr val="black"/>
                </a:solidFill>
              </a:rPr>
              <a:t>External</a:t>
            </a:r>
            <a:r>
              <a:rPr lang="de-CH" dirty="0" smtClean="0">
                <a:solidFill>
                  <a:prstClr val="black"/>
                </a:solidFill>
              </a:rPr>
              <a:t> </a:t>
            </a:r>
            <a:r>
              <a:rPr lang="de-CH" dirty="0" err="1" smtClean="0">
                <a:solidFill>
                  <a:prstClr val="black"/>
                </a:solidFill>
              </a:rPr>
              <a:t>Challenges</a:t>
            </a:r>
            <a:endParaRPr lang="de-CH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11" y="2446183"/>
            <a:ext cx="6813178" cy="307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900" y="2418638"/>
            <a:ext cx="3966201" cy="309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79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r>
              <a:rPr lang="de-CH" dirty="0" err="1" smtClean="0">
                <a:solidFill>
                  <a:prstClr val="black"/>
                </a:solidFill>
              </a:rPr>
              <a:t>External</a:t>
            </a:r>
            <a:r>
              <a:rPr lang="de-CH" dirty="0" smtClean="0">
                <a:solidFill>
                  <a:prstClr val="black"/>
                </a:solidFill>
              </a:rPr>
              <a:t> </a:t>
            </a:r>
            <a:r>
              <a:rPr lang="de-CH" dirty="0" err="1" smtClean="0">
                <a:solidFill>
                  <a:prstClr val="black"/>
                </a:solidFill>
              </a:rPr>
              <a:t>Challenges</a:t>
            </a:r>
            <a:endParaRPr lang="de-CH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0" t="16146" r="9021" b="8510"/>
          <a:stretch/>
        </p:blipFill>
        <p:spPr bwMode="auto">
          <a:xfrm>
            <a:off x="323528" y="4005064"/>
            <a:ext cx="3780017" cy="262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088" y="2132856"/>
            <a:ext cx="4585774" cy="3168352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900" y="1844824"/>
            <a:ext cx="4340200" cy="450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4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</Words>
  <Application>Microsoft Office PowerPoint</Application>
  <PresentationFormat>On-screen Show (4:3)</PresentationFormat>
  <Paragraphs>30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Larissa</vt:lpstr>
      <vt:lpstr> </vt:lpstr>
      <vt:lpstr> </vt:lpstr>
      <vt:lpstr> </vt:lpstr>
      <vt:lpstr>PowerPoint Presentation</vt:lpstr>
      <vt:lpstr>PowerPoint Presentation</vt:lpstr>
      <vt:lpstr>External Challenges</vt:lpstr>
      <vt:lpstr>External Challenges</vt:lpstr>
      <vt:lpstr>External Challenges</vt:lpstr>
      <vt:lpstr>External Challenges</vt:lpstr>
      <vt:lpstr>Internal Challenges</vt:lpstr>
      <vt:lpstr>Internal Challenges</vt:lpstr>
      <vt:lpstr>What we do</vt:lpstr>
      <vt:lpstr>Recent &amp; Current Projects</vt:lpstr>
      <vt:lpstr>Recent &amp; Current Projects</vt:lpstr>
      <vt:lpstr>Recent &amp; Current Projects</vt:lpstr>
      <vt:lpstr>Recent &amp; Current Projects</vt:lpstr>
      <vt:lpstr>Recent &amp; Current Projects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Beat Wiederkehr</dc:creator>
  <cp:lastModifiedBy>Carly Davis</cp:lastModifiedBy>
  <cp:revision>38</cp:revision>
  <dcterms:created xsi:type="dcterms:W3CDTF">2016-09-07T13:32:46Z</dcterms:created>
  <dcterms:modified xsi:type="dcterms:W3CDTF">2016-09-14T09:05:57Z</dcterms:modified>
</cp:coreProperties>
</file>